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56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1456" y="1268116"/>
            <a:ext cx="4950624" cy="2784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" y="4550224"/>
            <a:ext cx="2969892" cy="26394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FD7F7BE-EFED-4948-A8DF-91AD2FFD1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4" y="3181466"/>
            <a:ext cx="2125000" cy="161285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F9FB8B-F3D9-4744-BE85-E5A1F0F30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39" y="1066800"/>
            <a:ext cx="2554248" cy="21146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54E774-FFDC-4A0F-92EB-2DD919479B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4" y="3172757"/>
            <a:ext cx="3964614" cy="1621559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3124200" y="1056020"/>
            <a:ext cx="6548" cy="5801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-12349" y="3181466"/>
            <a:ext cx="610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12349" y="4794316"/>
            <a:ext cx="6115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2215548" y="1128626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2151791" y="324329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60190" y="324798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1922</TotalTime>
  <Words>197</Words>
  <Application>Microsoft Office PowerPoint</Application>
  <PresentationFormat>Widescreen</PresentationFormat>
  <Paragraphs>89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96</cp:revision>
  <dcterms:created xsi:type="dcterms:W3CDTF">2019-04-22T00:54:34Z</dcterms:created>
  <dcterms:modified xsi:type="dcterms:W3CDTF">2019-05-08T01:51:34Z</dcterms:modified>
</cp:coreProperties>
</file>